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ubtitle 2"/>
          <p:cNvSpPr txBox="1"/>
          <p:nvPr>
            <p:ph type="subTitle" sz="quarter" idx="1"/>
          </p:nvPr>
        </p:nvSpPr>
        <p:spPr>
          <a:xfrm>
            <a:off x="1371600" y="4431357"/>
            <a:ext cx="6400800" cy="1752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Usage, Objectives, and Tools</a:t>
            </a:r>
          </a:p>
        </p:txBody>
      </p:sp>
      <p:pic>
        <p:nvPicPr>
          <p:cNvPr id="95" name="IMG_4845.jpeg" descr="IMG_4845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28461"/>
            <a:ext cx="9144001" cy="27351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Objectives</a:t>
            </a:r>
          </a:p>
        </p:txBody>
      </p:sp>
      <p:sp>
        <p:nvSpPr>
          <p:cNvPr id="98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t>Understand the principles of co-design and non-formal education (NFE).</a:t>
            </a:r>
          </a:p>
          <a:p>
            <a:pPr algn="just"/>
            <a:r>
              <a:t>Learn about the process stages of co-design.</a:t>
            </a:r>
          </a:p>
          <a:p>
            <a:pPr algn="just"/>
            <a:r>
              <a:t>Explore methodologies and tools used in co-design.</a:t>
            </a:r>
          </a:p>
          <a:p>
            <a:pPr algn="just"/>
            <a:r>
              <a:t>Apply practical examples in a hands-on setting.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is Co-Design?</a:t>
            </a:r>
          </a:p>
        </p:txBody>
      </p:sp>
      <p:sp>
        <p:nvSpPr>
          <p:cNvPr id="101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t>Co-design is a collaborative approach that actively involves all stakeholders in the design process to ensure the result meets their needs and expectations.</a:t>
            </a:r>
          </a:p>
          <a:p>
            <a:pPr algn="just"/>
            <a:r>
              <a:t>It fosters creativity, ownership, and shared responsibility.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3192">
              <a:defRPr sz="3784"/>
            </a:lvl1pPr>
          </a:lstStyle>
          <a:p>
            <a:pPr/>
            <a:r>
              <a:t>Fundamentals of Non-Formal Education (NFE)</a:t>
            </a:r>
          </a:p>
        </p:txBody>
      </p:sp>
      <p:sp>
        <p:nvSpPr>
          <p:cNvPr id="104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t>NFE refers to organized educational activity outside the formal educational system, often focusing on skills development and social learning.</a:t>
            </a:r>
          </a:p>
          <a:p>
            <a:pPr algn="just"/>
            <a:r>
              <a:t>It is learner-centered, flexible, and often participatory in nature.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Tools for Co-design</a:t>
            </a:r>
          </a:p>
        </p:txBody>
      </p:sp>
      <p:sp>
        <p:nvSpPr>
          <p:cNvPr id="107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18897" indent="-318897" algn="just" defTabSz="425195">
              <a:defRPr sz="2976"/>
            </a:pPr>
            <a:r>
              <a:t>Journey Mapping: Visualizing the user’s experience to identify pain points and opportunities.</a:t>
            </a:r>
          </a:p>
          <a:p>
            <a:pPr marL="318897" indent="-318897" algn="just" defTabSz="425195">
              <a:defRPr sz="2976"/>
            </a:pPr>
            <a:r>
              <a:t>Brainstorming Sessions: Generating a wide range of ideas in a collaborative setting.</a:t>
            </a:r>
          </a:p>
          <a:p>
            <a:pPr marL="318897" indent="-318897" algn="just" defTabSz="425195">
              <a:defRPr sz="2976"/>
            </a:pPr>
            <a:r>
              <a:t>Prototyping Software: Using tools like Figma or Sketch to create digital prototypes.</a:t>
            </a:r>
          </a:p>
          <a:p>
            <a:pPr marL="318897" indent="-318897" algn="just" defTabSz="425195">
              <a:defRPr sz="2976"/>
            </a:pPr>
            <a:r>
              <a:t>User Feedback Surveys: Gathering insights from users to inform design decisions.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Practical Examples</a:t>
            </a:r>
          </a:p>
        </p:txBody>
      </p:sp>
      <p:sp>
        <p:nvSpPr>
          <p:cNvPr id="110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t>Example 1: A community-driven design project to create a public space.</a:t>
            </a:r>
          </a:p>
          <a:p>
            <a:pPr algn="just"/>
            <a:r>
              <a:t>Example 2: An educational program co-designed with students to better meet their learning needs.</a:t>
            </a:r>
          </a:p>
          <a:p>
            <a:pPr algn="just"/>
            <a:r>
              <a:t>Example 3: A digital platform developed with input from diverse user groups.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Application of Co-Design in Practice</a:t>
            </a:r>
          </a:p>
        </p:txBody>
      </p:sp>
      <p:sp>
        <p:nvSpPr>
          <p:cNvPr id="113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t>Step 1: Engage stakeholders early and often.</a:t>
            </a:r>
          </a:p>
          <a:p>
            <a:pPr algn="just"/>
            <a:r>
              <a:t>Step 2: Facilitate open communication and iterative feedback.</a:t>
            </a:r>
          </a:p>
          <a:p>
            <a:pPr algn="just"/>
            <a:r>
              <a:t>Step 3: Use prototyping as a tool for exploration and learning.</a:t>
            </a:r>
          </a:p>
          <a:p>
            <a:pPr algn="just"/>
            <a:r>
              <a:t>Step 4: Test and refine solutions based on real-world feedback.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</a:t>
            </a:r>
          </a:p>
        </p:txBody>
      </p:sp>
      <p:sp>
        <p:nvSpPr>
          <p:cNvPr id="116" name="Content Placeholder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t>Co-design is a collaborative and inclusive process.</a:t>
            </a:r>
          </a:p>
          <a:p>
            <a:pPr algn="just"/>
            <a:r>
              <a:t>Non-formal education emphasizes flexibility and learner engagement.</a:t>
            </a:r>
          </a:p>
          <a:p>
            <a:pPr algn="just"/>
            <a:r>
              <a:t>Applying the right methodologies and tools is crucial for successful outcomes.</a:t>
            </a:r>
          </a:p>
          <a:p>
            <a:pPr algn="just"/>
            <a:r>
              <a:t>Practical examples illustrate the real-world application of these concepts.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